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4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30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8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28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47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73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40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7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26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4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98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E59B4-48E9-4651-9AC8-51F8C22A1650}" type="datetimeFigureOut">
              <a:rPr lang="en-US" smtClean="0"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49A00-663E-4363-BA18-C0965226E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39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74.125.224.72/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omain_Name_Syste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Namebench</a:t>
            </a:r>
            <a:r>
              <a:rPr lang="en-US" dirty="0" smtClean="0"/>
              <a:t> and the Raspberry Pi DNS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Gicking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8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Raspberry Pi DNS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 really wanted to go all out in terms of performance, you could purchase a Raspberry Pi online (they’re cheap as dirt mini computers designed to run </a:t>
            </a:r>
            <a:r>
              <a:rPr lang="en-US" dirty="0" err="1" smtClean="0"/>
              <a:t>linux</a:t>
            </a:r>
            <a:r>
              <a:rPr lang="en-US" dirty="0" smtClean="0"/>
              <a:t> based Operating Systems)</a:t>
            </a:r>
          </a:p>
          <a:p>
            <a:r>
              <a:rPr lang="en-US" dirty="0" smtClean="0"/>
              <a:t>Then, all you have to do is set it up to run as a DNS cache on your local network and configure your client systems to use the </a:t>
            </a:r>
            <a:r>
              <a:rPr lang="en-US" dirty="0" err="1" smtClean="0"/>
              <a:t>RPi</a:t>
            </a:r>
            <a:r>
              <a:rPr lang="en-US" dirty="0" smtClean="0"/>
              <a:t>  as your primary DNS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01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simple easy way: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All you have to do is type: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$ curl "https://raw.github.com/</a:t>
            </a: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</a:rPr>
              <a:t>stephendotexe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</a:rPr>
              <a:t>raspberrypi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/master/roles/</a:t>
            </a: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</a:rPr>
              <a:t>dnsmasq_server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" | </a:t>
            </a:r>
            <a:r>
              <a:rPr lang="en-US" sz="1800" i="1" dirty="0" err="1">
                <a:solidFill>
                  <a:schemeClr val="bg1">
                    <a:lumMod val="50000"/>
                  </a:schemeClr>
                </a:solidFill>
              </a:rPr>
              <a:t>sudo</a:t>
            </a:r>
            <a:r>
              <a:rPr lang="en-US" sz="18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800" i="1" dirty="0" err="1" smtClean="0">
                <a:solidFill>
                  <a:schemeClr val="bg1">
                    <a:lumMod val="50000"/>
                  </a:schemeClr>
                </a:solidFill>
              </a:rPr>
              <a:t>sh</a:t>
            </a:r>
            <a:endParaRPr lang="en-US" sz="18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1800" i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smtClean="0"/>
              <a:t>Keep in mind that this will be slower than whatever DNS you are currently using until the </a:t>
            </a:r>
            <a:r>
              <a:rPr lang="en-US" dirty="0" err="1" smtClean="0"/>
              <a:t>RPi</a:t>
            </a:r>
            <a:r>
              <a:rPr lang="en-US" dirty="0" smtClean="0"/>
              <a:t> “learns” URL/IPv4 pairs over time and use</a:t>
            </a:r>
          </a:p>
          <a:p>
            <a:endParaRPr lang="en-US" dirty="0"/>
          </a:p>
          <a:p>
            <a:r>
              <a:rPr lang="en-US" dirty="0" smtClean="0"/>
              <a:t>**This is what I did, because I was lazy, and it disabled online gaming as a result so I switched back to my previous DNS until I can configure the </a:t>
            </a:r>
            <a:r>
              <a:rPr lang="en-US" dirty="0" err="1" smtClean="0"/>
              <a:t>RPi</a:t>
            </a:r>
            <a:r>
              <a:rPr lang="en-US" dirty="0" smtClean="0"/>
              <a:t> for better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1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configure the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Lucky for you, I already looked this stuff up!</a:t>
            </a:r>
          </a:p>
          <a:p>
            <a:r>
              <a:rPr lang="en-US" dirty="0" smtClean="0"/>
              <a:t>The tool I am using to act as the DNS cache is called </a:t>
            </a:r>
            <a:r>
              <a:rPr lang="en-US" dirty="0" err="1" smtClean="0"/>
              <a:t>dnsmasq</a:t>
            </a:r>
            <a:endParaRPr lang="en-US" dirty="0" smtClean="0"/>
          </a:p>
          <a:p>
            <a:r>
              <a:rPr lang="en-US" dirty="0" smtClean="0"/>
              <a:t>Stop the service</a:t>
            </a:r>
          </a:p>
          <a:p>
            <a:pPr lvl="1"/>
            <a:r>
              <a:rPr lang="en-US" i="1" dirty="0"/>
              <a:t>$ </a:t>
            </a:r>
            <a:r>
              <a:rPr lang="en-US" i="1" dirty="0" err="1"/>
              <a:t>sudo</a:t>
            </a:r>
            <a:r>
              <a:rPr lang="en-US" i="1" dirty="0"/>
              <a:t> service </a:t>
            </a:r>
            <a:r>
              <a:rPr lang="en-US" i="1" dirty="0" err="1"/>
              <a:t>dnsmasq</a:t>
            </a:r>
            <a:r>
              <a:rPr lang="en-US" i="1" dirty="0"/>
              <a:t> </a:t>
            </a:r>
            <a:r>
              <a:rPr lang="en-US" i="1" dirty="0" smtClean="0"/>
              <a:t>stop</a:t>
            </a:r>
          </a:p>
          <a:p>
            <a:r>
              <a:rPr lang="en-US" dirty="0" smtClean="0"/>
              <a:t>Open configuration file</a:t>
            </a:r>
          </a:p>
          <a:p>
            <a:pPr lvl="1"/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dnsmasq.conf</a:t>
            </a:r>
            <a:r>
              <a:rPr lang="en-US" dirty="0"/>
              <a:t> if you installed from the </a:t>
            </a:r>
            <a:r>
              <a:rPr lang="en-US" dirty="0" smtClean="0"/>
              <a:t>repo</a:t>
            </a:r>
          </a:p>
          <a:p>
            <a:r>
              <a:rPr lang="en-US" dirty="0" smtClean="0"/>
              <a:t>Set max cache size, backup DNS address,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74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Benchmarks </a:t>
            </a:r>
            <a:r>
              <a:rPr lang="en-US" dirty="0" smtClean="0"/>
              <a:t>for </a:t>
            </a:r>
            <a:r>
              <a:rPr lang="en-US" dirty="0" err="1" smtClean="0"/>
              <a:t>RPi</a:t>
            </a:r>
            <a:r>
              <a:rPr lang="en-US" dirty="0" smtClean="0"/>
              <a:t> DNS Cache!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89110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Average Response Time: 19.03ms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Minimum Response Time: 1.5ms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Rating Difference: 370.5% faster (</a:t>
            </a:r>
            <a:r>
              <a:rPr lang="en-US" sz="2800" dirty="0" err="1" smtClean="0"/>
              <a:t>minRU</a:t>
            </a:r>
            <a:r>
              <a:rPr lang="en-US" sz="2800" dirty="0" smtClean="0"/>
              <a:t> = 19.2ms)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These results were all before the Pi had learned many of the sites used for testing!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Second test results: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196197" y="4799231"/>
            <a:ext cx="5457646" cy="623895"/>
            <a:chOff x="2827488" y="4953457"/>
            <a:chExt cx="4562475" cy="4667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27488" y="5105857"/>
              <a:ext cx="4552950" cy="3143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7488" y="4953457"/>
              <a:ext cx="4562475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783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Domain Name Services are what associate a URL (</a:t>
            </a:r>
            <a:r>
              <a:rPr lang="en-US" dirty="0" smtClean="0">
                <a:hlinkClick r:id="rId2"/>
              </a:rPr>
              <a:t>https://www.google.com</a:t>
            </a:r>
            <a:r>
              <a:rPr lang="en-US" dirty="0" smtClean="0"/>
              <a:t>) with the IP address of the corresponding server (74.125.224.72)</a:t>
            </a:r>
          </a:p>
          <a:p>
            <a:r>
              <a:rPr lang="en-US" dirty="0" smtClean="0"/>
              <a:t>You can see this by typing </a:t>
            </a:r>
            <a:r>
              <a:rPr lang="en-US" dirty="0" smtClean="0">
                <a:hlinkClick r:id="rId3"/>
              </a:rPr>
              <a:t>http://74.125.224.72/</a:t>
            </a:r>
            <a:r>
              <a:rPr lang="en-US" dirty="0" smtClean="0"/>
              <a:t> into the address bar instead of </a:t>
            </a:r>
            <a:r>
              <a:rPr lang="en-US" dirty="0" smtClean="0">
                <a:hlinkClick r:id="rId2"/>
              </a:rPr>
              <a:t>https://www.google.com</a:t>
            </a:r>
            <a:endParaRPr lang="en-US" dirty="0" smtClean="0"/>
          </a:p>
          <a:p>
            <a:pPr lvl="1"/>
            <a:r>
              <a:rPr lang="en-US" dirty="0" smtClean="0"/>
              <a:t>However, doing this will mean you will be logged out of your google account. Fun fact</a:t>
            </a:r>
          </a:p>
          <a:p>
            <a:r>
              <a:rPr lang="en-US" dirty="0" smtClean="0"/>
              <a:t>Without knowing the IP address of a web site, we would never be able to view that site.</a:t>
            </a:r>
          </a:p>
        </p:txBody>
      </p:sp>
    </p:spTree>
    <p:extLst>
      <p:ext uri="{BB962C8B-B14F-4D97-AF65-F5344CB8AC3E}">
        <p14:creationId xmlns:p14="http://schemas.microsoft.com/office/powerpoint/2010/main" val="860879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Namebench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“Are </a:t>
            </a:r>
            <a:r>
              <a:rPr lang="en-US" dirty="0"/>
              <a:t>you a power-user with 5 minutes to spare? Do you want a faster internet </a:t>
            </a:r>
            <a:r>
              <a:rPr lang="en-US" dirty="0" smtClean="0"/>
              <a:t>experience? Try </a:t>
            </a:r>
            <a:r>
              <a:rPr lang="en-US" dirty="0"/>
              <a:t>out </a:t>
            </a:r>
            <a:r>
              <a:rPr lang="en-US" dirty="0" err="1"/>
              <a:t>namebench</a:t>
            </a:r>
            <a:r>
              <a:rPr lang="en-US" dirty="0"/>
              <a:t>. It hunts down the fastest </a:t>
            </a:r>
            <a:r>
              <a:rPr lang="en-US" dirty="0">
                <a:hlinkClick r:id="rId2"/>
              </a:rPr>
              <a:t>DNS servers</a:t>
            </a:r>
            <a:r>
              <a:rPr lang="en-US" dirty="0"/>
              <a:t> available for your computer to use</a:t>
            </a:r>
            <a:r>
              <a:rPr lang="en-US" dirty="0" smtClean="0"/>
              <a:t>.”</a:t>
            </a:r>
          </a:p>
          <a:p>
            <a:r>
              <a:rPr lang="en-US" dirty="0" err="1" smtClean="0"/>
              <a:t>Namebench</a:t>
            </a:r>
            <a:r>
              <a:rPr lang="en-US" dirty="0" smtClean="0"/>
              <a:t> </a:t>
            </a:r>
            <a:r>
              <a:rPr lang="en-US" dirty="0"/>
              <a:t>runs a fair and thorough benchmark using your web browser history, </a:t>
            </a:r>
            <a:r>
              <a:rPr lang="en-US" dirty="0" err="1"/>
              <a:t>tcpdump</a:t>
            </a:r>
            <a:r>
              <a:rPr lang="en-US" dirty="0"/>
              <a:t> output, or standardized datasets in order to provide an individualized recommendation</a:t>
            </a:r>
          </a:p>
          <a:p>
            <a:r>
              <a:rPr lang="en-US" dirty="0" smtClean="0"/>
              <a:t>Available </a:t>
            </a:r>
            <a:r>
              <a:rPr lang="en-US" dirty="0"/>
              <a:t>with a graphical user interface as well as a command-line interface</a:t>
            </a:r>
          </a:p>
        </p:txBody>
      </p:sp>
    </p:spTree>
    <p:extLst>
      <p:ext uri="{BB962C8B-B14F-4D97-AF65-F5344CB8AC3E}">
        <p14:creationId xmlns:p14="http://schemas.microsoft.com/office/powerpoint/2010/main" val="13141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using</a:t>
            </a:r>
            <a:r>
              <a:rPr lang="en-US" dirty="0"/>
              <a:t> Python</a:t>
            </a:r>
            <a:r>
              <a:rPr lang="en-US" dirty="0" smtClean="0"/>
              <a:t>, </a:t>
            </a:r>
            <a:r>
              <a:rPr lang="en-US" dirty="0" err="1" smtClean="0"/>
              <a:t>Tkinter</a:t>
            </a:r>
            <a:r>
              <a:rPr lang="en-US" dirty="0" smtClean="0"/>
              <a:t>, </a:t>
            </a:r>
            <a:r>
              <a:rPr lang="en-US" dirty="0" err="1" smtClean="0"/>
              <a:t>PyObjC</a:t>
            </a:r>
            <a:r>
              <a:rPr lang="en-US" dirty="0" smtClean="0"/>
              <a:t>, </a:t>
            </a:r>
            <a:r>
              <a:rPr lang="en-US" dirty="0" err="1" smtClean="0"/>
              <a:t>dnspython</a:t>
            </a:r>
            <a:r>
              <a:rPr lang="en-US" dirty="0" smtClean="0"/>
              <a:t>, jinja2, and </a:t>
            </a:r>
            <a:r>
              <a:rPr lang="en-US" dirty="0" err="1" smtClean="0"/>
              <a:t>graphy</a:t>
            </a:r>
            <a:r>
              <a:rPr lang="en-US" dirty="0" smtClean="0"/>
              <a:t>.</a:t>
            </a:r>
          </a:p>
          <a:p>
            <a:r>
              <a:rPr lang="en-US" dirty="0" smtClean="0"/>
              <a:t>Based on the option you select for Data Source (I use chrome to give me the best DNS for the sites I visit most), the program will query several thousand different DNS servers around the globe, asking for a couple hundred different websites and will use response time and accuracy to determine DNS rankings and allow you to choose which one you want.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41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376" t="21343" r="33617" b="29322"/>
          <a:stretch/>
        </p:blipFill>
        <p:spPr>
          <a:xfrm>
            <a:off x="193040" y="107198"/>
            <a:ext cx="6868160" cy="5186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2560" y="670560"/>
            <a:ext cx="3931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Source Options:</a:t>
            </a:r>
          </a:p>
          <a:p>
            <a:r>
              <a:rPr lang="en-US" dirty="0" smtClean="0"/>
              <a:t>-Google Chrome</a:t>
            </a:r>
          </a:p>
          <a:p>
            <a:r>
              <a:rPr lang="en-US" dirty="0" smtClean="0"/>
              <a:t>-Top 2000 websites</a:t>
            </a:r>
          </a:p>
          <a:p>
            <a:r>
              <a:rPr lang="en-US" dirty="0" smtClean="0"/>
              <a:t>-Cache Latency Test</a:t>
            </a:r>
          </a:p>
          <a:p>
            <a:r>
              <a:rPr lang="en-US" dirty="0" smtClean="0"/>
              <a:t>     -50/50 hit/miss</a:t>
            </a:r>
          </a:p>
          <a:p>
            <a:r>
              <a:rPr lang="en-US" dirty="0"/>
              <a:t> </a:t>
            </a:r>
            <a:r>
              <a:rPr lang="en-US" dirty="0" smtClean="0"/>
              <a:t>    -100% hit</a:t>
            </a:r>
          </a:p>
          <a:p>
            <a:r>
              <a:rPr lang="en-US" dirty="0" smtClean="0"/>
              <a:t>     -100% miss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0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667" t="22003" r="33833" b="29108"/>
          <a:stretch/>
        </p:blipFill>
        <p:spPr>
          <a:xfrm>
            <a:off x="2164080" y="548640"/>
            <a:ext cx="6858000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97760" y="4927600"/>
            <a:ext cx="3911600" cy="35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64080" y="5801360"/>
            <a:ext cx="9458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**This step takes forever, so feel free to laze about watching Netflix or making dinner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22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39440" y="2011680"/>
            <a:ext cx="7183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IT DOES!!!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Checks </a:t>
            </a:r>
            <a:r>
              <a:rPr lang="en-US" dirty="0" err="1" smtClean="0"/>
              <a:t>nameserver</a:t>
            </a:r>
            <a:r>
              <a:rPr lang="en-US" dirty="0" smtClean="0"/>
              <a:t> availability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Runs health checks on those </a:t>
            </a:r>
            <a:r>
              <a:rPr lang="en-US" dirty="0" err="1" smtClean="0"/>
              <a:t>nameservers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Runs cache sharing checks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Final health checks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Runs censorship checks on the finalists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Queries the finalists to test speed and accuracy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Takes you to summary page</a:t>
            </a:r>
          </a:p>
        </p:txBody>
      </p:sp>
    </p:spTree>
    <p:extLst>
      <p:ext uri="{BB962C8B-B14F-4D97-AF65-F5344CB8AC3E}">
        <p14:creationId xmlns:p14="http://schemas.microsoft.com/office/powerpoint/2010/main" val="141902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3" t="10660" r="-583" b="60002"/>
          <a:stretch/>
        </p:blipFill>
        <p:spPr>
          <a:xfrm>
            <a:off x="142240" y="0"/>
            <a:ext cx="12192000" cy="2011680"/>
          </a:xfrm>
          <a:prstGeom prst="rect">
            <a:avLst/>
          </a:prstGeom>
        </p:spPr>
      </p:pic>
      <p:pic>
        <p:nvPicPr>
          <p:cNvPr id="1026" name="Picture 2" descr="http://namebench.googlecode.com/files/screenshot-1.3-graph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" y="2011680"/>
            <a:ext cx="5788025" cy="472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52160" y="2915920"/>
            <a:ext cx="6238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PRESTO!!!</a:t>
            </a:r>
          </a:p>
          <a:p>
            <a:r>
              <a:rPr lang="en-US" dirty="0" smtClean="0"/>
              <a:t>Now you can sort through all the data and determine which DNS Server is best for you!</a:t>
            </a:r>
          </a:p>
          <a:p>
            <a:endParaRPr lang="en-US" dirty="0"/>
          </a:p>
          <a:p>
            <a:r>
              <a:rPr lang="en-US" i="1" dirty="0" smtClean="0"/>
              <a:t>Setting DNS Server in Windows OS:</a:t>
            </a:r>
          </a:p>
          <a:p>
            <a:r>
              <a:rPr lang="en-US" i="1" dirty="0" smtClean="0"/>
              <a:t>Go to Network and Sharing Center</a:t>
            </a:r>
          </a:p>
          <a:p>
            <a:r>
              <a:rPr lang="en-US" i="1" dirty="0" smtClean="0"/>
              <a:t>Click on Change Adapter Settings</a:t>
            </a:r>
          </a:p>
          <a:p>
            <a:r>
              <a:rPr lang="en-US" i="1" dirty="0" smtClean="0"/>
              <a:t>Right click on the adapter you use and choose Properties</a:t>
            </a:r>
          </a:p>
          <a:p>
            <a:r>
              <a:rPr lang="en-US" i="1" dirty="0" smtClean="0"/>
              <a:t>Scroll down to Internet Protocol version 4, choose Properties</a:t>
            </a:r>
          </a:p>
          <a:p>
            <a:r>
              <a:rPr lang="en-US" i="1" dirty="0" smtClean="0"/>
              <a:t>Set the DNS Server IP addresses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25311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1" b="7998"/>
          <a:stretch/>
        </p:blipFill>
        <p:spPr>
          <a:xfrm>
            <a:off x="0" y="233680"/>
            <a:ext cx="12192000" cy="6309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480" y="1027906"/>
            <a:ext cx="1148080" cy="303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19140" y="1153002"/>
            <a:ext cx="1963420" cy="3913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1680" y="4001294"/>
            <a:ext cx="1910080" cy="2049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68880" y="4337685"/>
            <a:ext cx="782320" cy="2241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45100" y="4206240"/>
            <a:ext cx="2781300" cy="7010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32560" y="1153002"/>
            <a:ext cx="4386580" cy="17795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387600" y="1544320"/>
            <a:ext cx="3982720" cy="245697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21180" y="4206240"/>
            <a:ext cx="647700" cy="2850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1"/>
          </p:cNvCxnSpPr>
          <p:nvPr/>
        </p:nvCxnSpPr>
        <p:spPr>
          <a:xfrm>
            <a:off x="3276600" y="4392532"/>
            <a:ext cx="1968500" cy="16422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9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543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Google Namebench and the Raspberry Pi DNS</vt:lpstr>
      <vt:lpstr>Background</vt:lpstr>
      <vt:lpstr>Google Namebench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Raspberry Pi DNS</vt:lpstr>
      <vt:lpstr>The simple easy way:</vt:lpstr>
      <vt:lpstr>How to configure the Raspberry Pi</vt:lpstr>
      <vt:lpstr>Benchmarks for RPi DNS Cache!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Google Namebench and the Raspberry Pi DNS</dc:title>
  <dc:creator>Michael Gicking</dc:creator>
  <cp:lastModifiedBy>Michael Gicking</cp:lastModifiedBy>
  <cp:revision>11</cp:revision>
  <dcterms:created xsi:type="dcterms:W3CDTF">2015-04-27T16:07:33Z</dcterms:created>
  <dcterms:modified xsi:type="dcterms:W3CDTF">2015-05-04T21:59:30Z</dcterms:modified>
</cp:coreProperties>
</file>